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69" r:id="rId3"/>
    <p:sldId id="270" r:id="rId4"/>
    <p:sldId id="271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569A"/>
    <a:srgbClr val="211E4D"/>
    <a:srgbClr val="647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12" y="78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2" d="100"/>
          <a:sy n="52" d="100"/>
        </p:scale>
        <p:origin x="28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F5DEA-B36E-471E-A393-11401D7EC600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1B21A-255B-4339-9BD2-1FE3410E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4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ISRM Con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A3375D4-8390-C06B-C51D-A55027BB47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710EF7-C498-0F01-B8A8-B04C3F6008B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872104"/>
            <a:ext cx="12189631" cy="2556896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3C569A"/>
                </a:solidFill>
                <a:effectLst/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EFADC-0713-98EF-9D4A-3CEECA25BE6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11415"/>
            <a:ext cx="12191999" cy="418373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latin typeface="+mn-lt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Author(s)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4D12-0322-DDC7-4E15-7BB1747A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3813-C110-4169-B97B-A75C644B84F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40282-EE50-43A6-5F25-265FFC22F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AF951-D834-59B3-8133-6020DAC5A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526C-DD3E-43E9-A2CF-8C065E47B3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312525B-44DA-FE7F-2E2B-4965704B74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1775" y="4107428"/>
            <a:ext cx="12189038" cy="1217612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1"/>
            </a:lvl1pPr>
            <a:lvl2pPr marL="457200" indent="0">
              <a:buNone/>
              <a:defRPr/>
            </a:lvl2pPr>
          </a:lstStyle>
          <a:p>
            <a:r>
              <a:rPr lang="en-US" dirty="0"/>
              <a:t>Organization(s) / Institute(s)</a:t>
            </a:r>
          </a:p>
          <a:p>
            <a:r>
              <a:rPr lang="en-US" dirty="0"/>
              <a:t>Country(</a:t>
            </a:r>
            <a:r>
              <a:rPr lang="en-US" dirty="0" err="1"/>
              <a:t>ies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39469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v1- ISRM Con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DF1CBF9-BA72-6426-25E8-E07E6CDBFB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0FD358-46BE-5370-B480-5AB670B1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678873"/>
            <a:ext cx="12189631" cy="637309"/>
          </a:xfrm>
        </p:spPr>
        <p:txBody>
          <a:bodyPr>
            <a:normAutofit/>
          </a:bodyPr>
          <a:lstStyle>
            <a:lvl1pPr algn="ctr">
              <a:defRPr sz="3000">
                <a:solidFill>
                  <a:srgbClr val="3C569A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D9C87-8A95-8F54-6043-6C78B02A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52600" y="6356350"/>
            <a:ext cx="1828800" cy="365125"/>
          </a:xfrm>
        </p:spPr>
        <p:txBody>
          <a:bodyPr/>
          <a:lstStyle/>
          <a:p>
            <a:fld id="{42193813-C110-4169-B97B-A75C644B84F4}" type="datetimeFigureOut">
              <a:rPr lang="en-US" smtClean="0"/>
              <a:t>9/8/2024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88E7B-CE07-BEF3-D7B5-C08EFD9F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FEFC3-EC81-365B-AC64-39AA8412F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8634526C-DD3E-43E9-A2CF-8C065E47B3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18535FE-3BEC-36CD-FC9A-EDF25215B26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2617" y="1825625"/>
            <a:ext cx="1119447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just">
              <a:lnSpc>
                <a:spcPct val="100000"/>
              </a:lnSpc>
              <a:defRPr sz="2000"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1977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v2- ISRM Con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77446B6-1EA3-E55D-8067-A5BA0B038F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0FD358-46BE-5370-B480-5AB670B1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678873"/>
            <a:ext cx="12189631" cy="637309"/>
          </a:xfrm>
        </p:spPr>
        <p:txBody>
          <a:bodyPr>
            <a:normAutofit/>
          </a:bodyPr>
          <a:lstStyle>
            <a:lvl1pPr algn="ctr">
              <a:defRPr sz="3000">
                <a:solidFill>
                  <a:srgbClr val="3C569A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D9C87-8A95-8F54-6043-6C78B02A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3813-C110-4169-B97B-A75C644B84F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88E7B-CE07-BEF3-D7B5-C08EFD9F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FEFC3-EC81-365B-AC64-39AA8412F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8634526C-DD3E-43E9-A2CF-8C065E47B3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18535FE-3BEC-36CD-FC9A-EDF25215B26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2618" y="1700930"/>
            <a:ext cx="54171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just">
              <a:lnSpc>
                <a:spcPct val="100000"/>
              </a:lnSpc>
              <a:defRPr sz="2000"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B7ECD11-5585-35D7-C482-D5223E9EEDC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6000" y="1688307"/>
            <a:ext cx="55833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just">
              <a:lnSpc>
                <a:spcPct val="100000"/>
              </a:lnSpc>
              <a:defRPr sz="2000"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03914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v3- ISRM Con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929FE29-D541-6E18-5956-65C754D2A4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0FD358-46BE-5370-B480-5AB670B1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678873"/>
            <a:ext cx="12189631" cy="637309"/>
          </a:xfrm>
        </p:spPr>
        <p:txBody>
          <a:bodyPr>
            <a:normAutofit/>
          </a:bodyPr>
          <a:lstStyle>
            <a:lvl1pPr algn="ctr">
              <a:defRPr sz="3000">
                <a:solidFill>
                  <a:srgbClr val="3C569A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D9C87-8A95-8F54-6043-6C78B02A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3813-C110-4169-B97B-A75C644B84F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88E7B-CE07-BEF3-D7B5-C08EFD9F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FEFC3-EC81-365B-AC64-39AA8412F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8634526C-DD3E-43E9-A2CF-8C065E47B3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18535FE-3BEC-36CD-FC9A-EDF25215B26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2618" y="2272144"/>
            <a:ext cx="5209309" cy="3780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just">
              <a:lnSpc>
                <a:spcPct val="100000"/>
              </a:lnSpc>
              <a:defRPr sz="2000"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C86FA9B-EE4C-F64B-2BF8-E7B82C34C4C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12617" y="1469667"/>
            <a:ext cx="5209309" cy="63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4E7D5E7-3A71-1265-E905-62F11AA89901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70073" y="1469667"/>
            <a:ext cx="5209309" cy="4507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just">
              <a:lnSpc>
                <a:spcPct val="100000"/>
              </a:lnSpc>
              <a:defRPr sz="2000"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445005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You Slide- ISRM Con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7714DED-53E9-28AD-5023-54502963A4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D9C87-8A95-8F54-6043-6C78B02A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3813-C110-4169-B97B-A75C644B84F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88E7B-CE07-BEF3-D7B5-C08EFD9F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FEFC3-EC81-365B-AC64-39AA8412F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8634526C-DD3E-43E9-A2CF-8C065E47B3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C86FA9B-EE4C-F64B-2BF8-E7B82C34C4C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05690" y="2655166"/>
            <a:ext cx="11180619" cy="1550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6000" b="1">
                <a:solidFill>
                  <a:srgbClr val="3C56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411853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314C19-88B4-D65E-7EC6-D487C9250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9BAAA-BB67-4899-C570-F005F038E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231AA-53F3-6AE1-EB62-7C3B5510E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93813-C110-4169-B97B-A75C644B84F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FAF2F-BFDF-5705-F239-DC35D95AD8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B4493-0542-ACC0-69DB-2B5106A89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4526C-DD3E-43E9-A2CF-8C065E47B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0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49AA6-B6DE-7E59-40BB-7B2C85259F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ACF32-4A5A-F17C-62C2-B19E8FA97D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4A206-D736-0E08-1A78-7091EF7640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b="1" dirty="0">
                <a:latin typeface="+mn-lt"/>
              </a:rPr>
              <a:t>Organization(s) / Institutes </a:t>
            </a:r>
          </a:p>
          <a:p>
            <a:r>
              <a:rPr lang="en-US" dirty="0"/>
              <a:t>Country (</a:t>
            </a:r>
            <a:r>
              <a:rPr lang="en-US" dirty="0" err="1"/>
              <a:t>ies</a:t>
            </a:r>
            <a:r>
              <a:rPr lang="en-US" dirty="0"/>
              <a:t>)</a:t>
            </a:r>
            <a:endParaRPr lang="en-U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522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E5E83-E2CE-7E5D-AA95-FDABD80F6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40531C-3D53-1CB8-1F7A-60EE557BE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526C-DD3E-43E9-A2CF-8C065E47B3B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37BC-8AB1-1971-FDDE-9DCF22723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742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12DE8-E93F-B971-A3CA-4B888B9F1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A09D14-5D56-B998-C888-EB1A7534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526C-DD3E-43E9-A2CF-8C065E47B3B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A5533-3C2C-C8C0-A5C6-190D4E82A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DE4036-9D4C-DCAE-4B3D-C065D785109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732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34DA8-92D7-BCB4-70A8-E442636F3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14EBF5-E1DC-32D7-0A1F-30CA2C83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526C-DD3E-43E9-A2CF-8C065E47B3B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9C7CB-01AD-8162-7FD7-15245CF2B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E739AD-74F4-1724-3EAC-9EC2DA868E33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A8E3B-8759-9233-0F2F-31856E493565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2438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411383-52C4-3569-D28B-8C655889135D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/>
              <a:t>Thank You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21FD33-1401-970B-E359-7558885D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526C-DD3E-43E9-A2CF-8C065E47B3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8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16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Chamith Dilshan</dc:creator>
  <cp:lastModifiedBy>Kulatilake, Pinnaduwa - (kulatila)</cp:lastModifiedBy>
  <cp:revision>35</cp:revision>
  <dcterms:created xsi:type="dcterms:W3CDTF">2023-11-04T13:47:34Z</dcterms:created>
  <dcterms:modified xsi:type="dcterms:W3CDTF">2024-09-08T21:35:40Z</dcterms:modified>
</cp:coreProperties>
</file>